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明日丘 黒木" userId="a8e5ed55-7a3f-44fd-8847-04dde3814473" providerId="ADAL" clId="{D787749E-3E1F-4895-AE97-66704D5E3920}"/>
    <pc:docChg chg="undo custSel modSld">
      <pc:chgData name="明日丘 黒木" userId="a8e5ed55-7a3f-44fd-8847-04dde3814473" providerId="ADAL" clId="{D787749E-3E1F-4895-AE97-66704D5E3920}" dt="2021-03-25T03:42:52.969" v="501" actId="14100"/>
      <pc:docMkLst>
        <pc:docMk/>
      </pc:docMkLst>
      <pc:sldChg chg="addSp delSp modSp mod">
        <pc:chgData name="明日丘 黒木" userId="a8e5ed55-7a3f-44fd-8847-04dde3814473" providerId="ADAL" clId="{D787749E-3E1F-4895-AE97-66704D5E3920}" dt="2021-03-25T03:42:52.969" v="501" actId="14100"/>
        <pc:sldMkLst>
          <pc:docMk/>
          <pc:sldMk cId="1318987231" sldId="256"/>
        </pc:sldMkLst>
        <pc:spChg chg="mod">
          <ac:chgData name="明日丘 黒木" userId="a8e5ed55-7a3f-44fd-8847-04dde3814473" providerId="ADAL" clId="{D787749E-3E1F-4895-AE97-66704D5E3920}" dt="2021-03-25T03:42:44.525" v="500" actId="207"/>
          <ac:spMkLst>
            <pc:docMk/>
            <pc:sldMk cId="1318987231" sldId="256"/>
            <ac:spMk id="4" creationId="{DEFAC8C5-4864-454C-840A-A65C1D90D15E}"/>
          </ac:spMkLst>
        </pc:spChg>
        <pc:spChg chg="add mod">
          <ac:chgData name="明日丘 黒木" userId="a8e5ed55-7a3f-44fd-8847-04dde3814473" providerId="ADAL" clId="{D787749E-3E1F-4895-AE97-66704D5E3920}" dt="2021-03-25T03:37:29.109" v="134" actId="14100"/>
          <ac:spMkLst>
            <pc:docMk/>
            <pc:sldMk cId="1318987231" sldId="256"/>
            <ac:spMk id="6" creationId="{C0EA50E6-CEAA-4CC5-AA98-6E7E9D307895}"/>
          </ac:spMkLst>
        </pc:spChg>
        <pc:spChg chg="add mod">
          <ac:chgData name="明日丘 黒木" userId="a8e5ed55-7a3f-44fd-8847-04dde3814473" providerId="ADAL" clId="{D787749E-3E1F-4895-AE97-66704D5E3920}" dt="2021-03-25T03:38:20.446" v="150" actId="1076"/>
          <ac:spMkLst>
            <pc:docMk/>
            <pc:sldMk cId="1318987231" sldId="256"/>
            <ac:spMk id="7" creationId="{B1850376-D25A-4B8A-91C8-D988471B598E}"/>
          </ac:spMkLst>
        </pc:spChg>
        <pc:spChg chg="add mod">
          <ac:chgData name="明日丘 黒木" userId="a8e5ed55-7a3f-44fd-8847-04dde3814473" providerId="ADAL" clId="{D787749E-3E1F-4895-AE97-66704D5E3920}" dt="2021-03-25T03:38:16.843" v="149" actId="1076"/>
          <ac:spMkLst>
            <pc:docMk/>
            <pc:sldMk cId="1318987231" sldId="256"/>
            <ac:spMk id="8" creationId="{76ABA8F3-D62E-455C-B510-71998A2B0307}"/>
          </ac:spMkLst>
        </pc:spChg>
        <pc:spChg chg="add mod">
          <ac:chgData name="明日丘 黒木" userId="a8e5ed55-7a3f-44fd-8847-04dde3814473" providerId="ADAL" clId="{D787749E-3E1F-4895-AE97-66704D5E3920}" dt="2021-03-25T03:38:44.308" v="177" actId="20577"/>
          <ac:spMkLst>
            <pc:docMk/>
            <pc:sldMk cId="1318987231" sldId="256"/>
            <ac:spMk id="9" creationId="{8330F8DF-7543-423D-BD3E-6C6FF7088274}"/>
          </ac:spMkLst>
        </pc:spChg>
        <pc:spChg chg="add mod">
          <ac:chgData name="明日丘 黒木" userId="a8e5ed55-7a3f-44fd-8847-04dde3814473" providerId="ADAL" clId="{D787749E-3E1F-4895-AE97-66704D5E3920}" dt="2021-03-25T03:35:24.424" v="48" actId="1076"/>
          <ac:spMkLst>
            <pc:docMk/>
            <pc:sldMk cId="1318987231" sldId="256"/>
            <ac:spMk id="10" creationId="{48C5A93E-EB45-4DB4-BB9F-E5A6ABD8ADBD}"/>
          </ac:spMkLst>
        </pc:spChg>
        <pc:spChg chg="add mod">
          <ac:chgData name="明日丘 黒木" userId="a8e5ed55-7a3f-44fd-8847-04dde3814473" providerId="ADAL" clId="{D787749E-3E1F-4895-AE97-66704D5E3920}" dt="2021-03-25T03:42:52.969" v="501" actId="14100"/>
          <ac:spMkLst>
            <pc:docMk/>
            <pc:sldMk cId="1318987231" sldId="256"/>
            <ac:spMk id="11" creationId="{CDBD72B5-8A4C-4533-81CB-CA1CC4C5CF83}"/>
          </ac:spMkLst>
        </pc:spChg>
        <pc:spChg chg="add mod">
          <ac:chgData name="明日丘 黒木" userId="a8e5ed55-7a3f-44fd-8847-04dde3814473" providerId="ADAL" clId="{D787749E-3E1F-4895-AE97-66704D5E3920}" dt="2021-03-25T03:38:55.331" v="178" actId="120"/>
          <ac:spMkLst>
            <pc:docMk/>
            <pc:sldMk cId="1318987231" sldId="256"/>
            <ac:spMk id="12" creationId="{4A780BBD-F6E3-40D6-9F20-FDE1B8D4F1AB}"/>
          </ac:spMkLst>
        </pc:spChg>
        <pc:spChg chg="add mod">
          <ac:chgData name="明日丘 黒木" userId="a8e5ed55-7a3f-44fd-8847-04dde3814473" providerId="ADAL" clId="{D787749E-3E1F-4895-AE97-66704D5E3920}" dt="2021-03-25T03:38:01.533" v="145" actId="14100"/>
          <ac:spMkLst>
            <pc:docMk/>
            <pc:sldMk cId="1318987231" sldId="256"/>
            <ac:spMk id="13" creationId="{F201D6DB-20B3-4F8F-8F18-DFC35042E8E4}"/>
          </ac:spMkLst>
        </pc:spChg>
        <pc:spChg chg="add mod">
          <ac:chgData name="明日丘 黒木" userId="a8e5ed55-7a3f-44fd-8847-04dde3814473" providerId="ADAL" clId="{D787749E-3E1F-4895-AE97-66704D5E3920}" dt="2021-03-25T03:37:57.796" v="144" actId="14100"/>
          <ac:spMkLst>
            <pc:docMk/>
            <pc:sldMk cId="1318987231" sldId="256"/>
            <ac:spMk id="14" creationId="{9631B57E-5B0F-47C9-B909-7FCDAE33FC64}"/>
          </ac:spMkLst>
        </pc:spChg>
        <pc:spChg chg="add del mod">
          <ac:chgData name="明日丘 黒木" userId="a8e5ed55-7a3f-44fd-8847-04dde3814473" providerId="ADAL" clId="{D787749E-3E1F-4895-AE97-66704D5E3920}" dt="2021-03-25T03:41:50.985" v="380" actId="478"/>
          <ac:spMkLst>
            <pc:docMk/>
            <pc:sldMk cId="1318987231" sldId="256"/>
            <ac:spMk id="15" creationId="{E0DF1280-6256-4696-8F9F-83A2CB50097B}"/>
          </ac:spMkLst>
        </pc:spChg>
        <pc:spChg chg="add mod">
          <ac:chgData name="明日丘 黒木" userId="a8e5ed55-7a3f-44fd-8847-04dde3814473" providerId="ADAL" clId="{D787749E-3E1F-4895-AE97-66704D5E3920}" dt="2021-03-25T03:41:23.952" v="365" actId="20577"/>
          <ac:spMkLst>
            <pc:docMk/>
            <pc:sldMk cId="1318987231" sldId="256"/>
            <ac:spMk id="16" creationId="{A2189807-B51D-44CA-BE5E-BBF7BA653C20}"/>
          </ac:spMkLst>
        </pc:spChg>
        <pc:spChg chg="add mod">
          <ac:chgData name="明日丘 黒木" userId="a8e5ed55-7a3f-44fd-8847-04dde3814473" providerId="ADAL" clId="{D787749E-3E1F-4895-AE97-66704D5E3920}" dt="2021-03-25T03:41:26.941" v="373" actId="20577"/>
          <ac:spMkLst>
            <pc:docMk/>
            <pc:sldMk cId="1318987231" sldId="256"/>
            <ac:spMk id="17" creationId="{05DAA6F2-5D34-47C5-876B-12DE4DDDDB0B}"/>
          </ac:spMkLst>
        </pc:spChg>
        <pc:spChg chg="add mod">
          <ac:chgData name="明日丘 黒木" userId="a8e5ed55-7a3f-44fd-8847-04dde3814473" providerId="ADAL" clId="{D787749E-3E1F-4895-AE97-66704D5E3920}" dt="2021-03-25T03:39:41.914" v="216" actId="1036"/>
          <ac:spMkLst>
            <pc:docMk/>
            <pc:sldMk cId="1318987231" sldId="256"/>
            <ac:spMk id="18" creationId="{1E949096-9D9E-4AD9-807F-46FBB67DD342}"/>
          </ac:spMkLst>
        </pc:spChg>
        <pc:spChg chg="add mod">
          <ac:chgData name="明日丘 黒木" userId="a8e5ed55-7a3f-44fd-8847-04dde3814473" providerId="ADAL" clId="{D787749E-3E1F-4895-AE97-66704D5E3920}" dt="2021-03-25T03:39:49.870" v="223" actId="20577"/>
          <ac:spMkLst>
            <pc:docMk/>
            <pc:sldMk cId="1318987231" sldId="256"/>
            <ac:spMk id="19" creationId="{869E964B-1B09-49E1-9292-0355B3D98B72}"/>
          </ac:spMkLst>
        </pc:spChg>
        <pc:spChg chg="add mod">
          <ac:chgData name="明日丘 黒木" userId="a8e5ed55-7a3f-44fd-8847-04dde3814473" providerId="ADAL" clId="{D787749E-3E1F-4895-AE97-66704D5E3920}" dt="2021-03-25T03:40:00.238" v="232" actId="20577"/>
          <ac:spMkLst>
            <pc:docMk/>
            <pc:sldMk cId="1318987231" sldId="256"/>
            <ac:spMk id="20" creationId="{6F5EBB35-B47F-4DC0-A4BC-B2D5147C848E}"/>
          </ac:spMkLst>
        </pc:spChg>
        <pc:spChg chg="add mod">
          <ac:chgData name="明日丘 黒木" userId="a8e5ed55-7a3f-44fd-8847-04dde3814473" providerId="ADAL" clId="{D787749E-3E1F-4895-AE97-66704D5E3920}" dt="2021-03-25T03:42:31.196" v="498" actId="20577"/>
          <ac:spMkLst>
            <pc:docMk/>
            <pc:sldMk cId="1318987231" sldId="256"/>
            <ac:spMk id="21" creationId="{9AF56610-C129-4862-B06B-E524CCEDCB8C}"/>
          </ac:spMkLst>
        </pc:spChg>
      </pc:sldChg>
    </pc:docChg>
  </pc:docChgLst>
  <pc:docChgLst>
    <pc:chgData name="黒木 明日丘" userId="a8e5ed55-7a3f-44fd-8847-04dde3814473" providerId="ADAL" clId="{A12CCA92-2C56-4B56-B514-2ADE320A3675}"/>
    <pc:docChg chg="modSld">
      <pc:chgData name="黒木 明日丘" userId="a8e5ed55-7a3f-44fd-8847-04dde3814473" providerId="ADAL" clId="{A12CCA92-2C56-4B56-B514-2ADE320A3675}" dt="2021-05-07T09:47:12.351" v="14" actId="1035"/>
      <pc:docMkLst>
        <pc:docMk/>
      </pc:docMkLst>
      <pc:sldChg chg="modSp mod">
        <pc:chgData name="黒木 明日丘" userId="a8e5ed55-7a3f-44fd-8847-04dde3814473" providerId="ADAL" clId="{A12CCA92-2C56-4B56-B514-2ADE320A3675}" dt="2021-05-07T09:47:12.351" v="14" actId="1035"/>
        <pc:sldMkLst>
          <pc:docMk/>
          <pc:sldMk cId="1318987231" sldId="256"/>
        </pc:sldMkLst>
        <pc:spChg chg="mod">
          <ac:chgData name="黒木 明日丘" userId="a8e5ed55-7a3f-44fd-8847-04dde3814473" providerId="ADAL" clId="{A12CCA92-2C56-4B56-B514-2ADE320A3675}" dt="2021-05-07T09:47:12.351" v="14" actId="1035"/>
          <ac:spMkLst>
            <pc:docMk/>
            <pc:sldMk cId="1318987231" sldId="256"/>
            <ac:spMk id="5" creationId="{2CAAD4D3-AF55-4011-8F85-BD89BEE28E2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552268-D5E1-452D-BACC-AF7FA576E8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71DB76A-570E-42EA-9F14-EA2F63DC9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61F604-F731-4965-9CCF-C2349085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741A7F-86FA-4F94-8F6F-1E47BDDAD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44F838-BB87-462D-8A93-89DAF6AE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557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8ABE3-F4A6-4B74-A891-FA700B5D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635617C-AC0A-43DF-85EB-3D6A22FDA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151384-E050-49F1-9747-60920EF33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1B44B6-CFC2-4168-8507-922C7D2A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1BA6D8-51AD-4BDE-A5EA-569086D5A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13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E1F415C-45A8-452C-87E2-B613084BB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24B555-7D95-4BB9-9146-08714650D0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3A34AB-DDB5-4C09-B47B-A58A756BB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DE6E6B-584B-4B46-9870-6B77CFEDE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0B8F8F-FB92-4A47-A4D1-F20E5DEB9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09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79A1A3-D915-47B7-BCF0-508538161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9CB3C9-D9A5-439E-B15C-D41299C10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25AE30-3E35-44BB-AB38-05056BBDC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4EBB84-6B28-4385-ABDA-A23271591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3E0338-E3DA-4FEF-A434-7267501A2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4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5C71-5D8A-4DDB-B0D3-EE7113627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686C5C-9D52-4589-A91E-46D6978A6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22B293-FF8C-4F72-9DC9-4001CFC97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5FF211-E401-4332-9D2D-B18E1495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7A50F2-1067-43DF-9F96-44E605CDE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313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D83B4B-5262-40DD-9910-95022E6F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9F3A7E-97DE-4428-BE8D-39C939B88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9EC2D2-5822-4645-B52F-C2225ACACB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EB5246-B343-4098-8C41-5C4C3C097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33D397-0993-4471-89ED-62582908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61E3AF-6B57-479D-A3CD-88E3AF0C2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1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3955B4-D3A7-4D72-A201-B5608B090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D22C5F5-699A-4979-BD15-669C00EDD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6933DDF-F1CA-437A-AAC3-2AE65EC21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4D422C2-7C08-400A-A7E7-4EE0EACC8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47F391-6746-462F-A148-967034069E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B1687A5-AA05-486D-B7FF-E66901E4C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7BB34B6-0188-4A7B-88F2-ABA0FBC5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FB06D5E-969F-4BB7-BEEF-5C3881F3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865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A3FA3F-5E89-4F95-95C5-440C584A2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CAD4F41-CB17-4866-8B51-8C197307C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3AAA02-4088-4B23-A8DB-271F037B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A61C82-186B-45FE-8B43-95D69B073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02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6BD1CD-BA05-4CDA-89AF-14B402EF0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D98612A-E91B-43E6-AD80-E304C32A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E8DADE-C0A5-4EFF-A346-8D934F610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52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5DDA8E-2160-4894-8DA2-88E7743B7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1DDEF8-0F21-42E1-B36E-A22B4756B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ABCB5E-D33D-447B-AE69-63478821A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DA14A7-B1D1-4E75-8A6B-6D9DF63C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D14F4C-D739-4EBA-8D1B-ADF539BEA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693544-4CBD-41C0-A3ED-1B2DB8F07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77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80D7DC-204B-4652-A8D8-18C11D76D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760D315-FB23-45D2-B2FB-E251BB4F94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813FEF-061F-4EB3-8D5C-518722EEE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585F79-3A50-4AC8-8139-A2DF7175E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A0AB75-2586-4C3C-A844-1D002856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E6FC90F-611A-4463-B065-3C79F2682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08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0DFDA2E-9A56-4C5D-AD00-0BF3693BC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5A54D5-B0AA-4915-9D20-9E5C64025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A26C30-3F22-438A-A195-6EC7753834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E7FEE-4F71-41F3-9C95-5FE1446AC403}" type="datetimeFigureOut">
              <a:rPr kumimoji="1" lang="ja-JP" altLang="en-US" smtClean="0"/>
              <a:t>2021/5/7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A5EF57-0EF0-4C53-B28B-DEF1F76DF8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1BEE59-EC05-4638-8B84-11C468B3F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D869B-2145-44F8-A817-F8D28B5A91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67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EFAC8C5-4864-454C-840A-A65C1D90D15E}"/>
              </a:ext>
            </a:extLst>
          </p:cNvPr>
          <p:cNvSpPr/>
          <p:nvPr/>
        </p:nvSpPr>
        <p:spPr>
          <a:xfrm>
            <a:off x="0" y="322170"/>
            <a:ext cx="12020550" cy="506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ロジックモデル</a:t>
            </a:r>
            <a:r>
              <a:rPr kumimoji="1" lang="en-US" altLang="ja-JP" sz="1400" b="1" dirty="0">
                <a:solidFill>
                  <a:schemeClr val="tx1"/>
                </a:solidFill>
              </a:rPr>
              <a:t>】</a:t>
            </a:r>
            <a:r>
              <a:rPr kumimoji="1" lang="en-US" altLang="ja-JP" sz="1100" dirty="0">
                <a:solidFill>
                  <a:srgbClr val="FF0000"/>
                </a:solidFill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</a:rPr>
              <a:t>フォーマットは自由に変更して頂いて構いませんが、１枚に収まるように作成してください。</a:t>
            </a:r>
            <a:endParaRPr kumimoji="1" lang="en-US" altLang="ja-JP" sz="1100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CAAD4D3-AF55-4011-8F85-BD89BEE28E23}"/>
              </a:ext>
            </a:extLst>
          </p:cNvPr>
          <p:cNvSpPr/>
          <p:nvPr/>
        </p:nvSpPr>
        <p:spPr>
          <a:xfrm>
            <a:off x="0" y="-18424"/>
            <a:ext cx="11546542" cy="506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ゴールドマン・サックス　地域協働型子ども包括支援基金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《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助成タイプ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A》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　地域協働型子ども包括支援構築・組織基盤強化助成　応募用紙　別紙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EA50E6-CEAA-4CC5-AA98-6E7E9D307895}"/>
              </a:ext>
            </a:extLst>
          </p:cNvPr>
          <p:cNvSpPr txBox="1"/>
          <p:nvPr/>
        </p:nvSpPr>
        <p:spPr>
          <a:xfrm>
            <a:off x="100530" y="736725"/>
            <a:ext cx="2077894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ビジョン</a:t>
            </a:r>
            <a:r>
              <a:rPr lang="ja-JP" altLang="en-US" sz="1600" dirty="0"/>
              <a:t>・目指す姿</a:t>
            </a:r>
            <a:endParaRPr kumimoji="1" lang="ja-JP" altLang="en-US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1850376-D25A-4B8A-91C8-D988471B598E}"/>
              </a:ext>
            </a:extLst>
          </p:cNvPr>
          <p:cNvSpPr txBox="1"/>
          <p:nvPr/>
        </p:nvSpPr>
        <p:spPr>
          <a:xfrm>
            <a:off x="100530" y="1463115"/>
            <a:ext cx="1814972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中長期アウトカム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ABA8F3-D62E-455C-B510-71998A2B0307}"/>
              </a:ext>
            </a:extLst>
          </p:cNvPr>
          <p:cNvSpPr txBox="1"/>
          <p:nvPr/>
        </p:nvSpPr>
        <p:spPr>
          <a:xfrm>
            <a:off x="100530" y="2047699"/>
            <a:ext cx="1814972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短期アウトカム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30F8DF-7543-423D-BD3E-6C6FF7088274}"/>
              </a:ext>
            </a:extLst>
          </p:cNvPr>
          <p:cNvSpPr txBox="1"/>
          <p:nvPr/>
        </p:nvSpPr>
        <p:spPr>
          <a:xfrm>
            <a:off x="100530" y="2649845"/>
            <a:ext cx="1814972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申請事業の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取り組みステップ</a:t>
            </a:r>
            <a:endParaRPr kumimoji="1" lang="en-US" altLang="ja-JP" sz="1600" dirty="0"/>
          </a:p>
          <a:p>
            <a:pPr algn="ctr"/>
            <a:endParaRPr lang="en-US" altLang="ja-JP" sz="1600" dirty="0"/>
          </a:p>
          <a:p>
            <a:pPr algn="ctr"/>
            <a:endParaRPr kumimoji="1" lang="en-US" altLang="ja-JP" sz="1600" dirty="0"/>
          </a:p>
          <a:p>
            <a:pPr algn="ctr"/>
            <a:endParaRPr lang="en-US" altLang="ja-JP" sz="1600" dirty="0"/>
          </a:p>
          <a:p>
            <a:pPr algn="ctr"/>
            <a:endParaRPr kumimoji="1" lang="en-US" altLang="ja-JP" sz="1600" dirty="0"/>
          </a:p>
          <a:p>
            <a:pPr algn="ctr"/>
            <a:endParaRPr lang="en-US" altLang="ja-JP" sz="1600" dirty="0"/>
          </a:p>
          <a:p>
            <a:pPr algn="ctr"/>
            <a:endParaRPr kumimoji="1" lang="en-US" altLang="ja-JP" sz="1600" dirty="0"/>
          </a:p>
          <a:p>
            <a:pPr algn="ctr"/>
            <a:endParaRPr lang="en-US" altLang="ja-JP" sz="1600" dirty="0"/>
          </a:p>
          <a:p>
            <a:pPr algn="ctr"/>
            <a:endParaRPr kumimoji="1" lang="en-US" altLang="ja-JP" sz="1600" dirty="0"/>
          </a:p>
          <a:p>
            <a:pPr algn="ctr"/>
            <a:endParaRPr lang="en-US" altLang="ja-JP" sz="1600" dirty="0"/>
          </a:p>
          <a:p>
            <a:pPr algn="ctr"/>
            <a:endParaRPr kumimoji="1" lang="en-US" altLang="ja-JP" sz="1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8C5A93E-EB45-4DB4-BB9F-E5A6ABD8ADBD}"/>
              </a:ext>
            </a:extLst>
          </p:cNvPr>
          <p:cNvSpPr txBox="1"/>
          <p:nvPr/>
        </p:nvSpPr>
        <p:spPr>
          <a:xfrm>
            <a:off x="100530" y="6092434"/>
            <a:ext cx="1814972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地域・子ども達を取り巻く課題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BD72B5-8A4C-4533-81CB-CA1CC4C5CF83}"/>
              </a:ext>
            </a:extLst>
          </p:cNvPr>
          <p:cNvSpPr/>
          <p:nvPr/>
        </p:nvSpPr>
        <p:spPr>
          <a:xfrm>
            <a:off x="2178424" y="5934075"/>
            <a:ext cx="9651624" cy="8163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A780BBD-F6E3-40D6-9F20-FDE1B8D4F1AB}"/>
              </a:ext>
            </a:extLst>
          </p:cNvPr>
          <p:cNvSpPr/>
          <p:nvPr/>
        </p:nvSpPr>
        <p:spPr>
          <a:xfrm>
            <a:off x="2178424" y="4747306"/>
            <a:ext cx="9651624" cy="10488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201D6DB-20B3-4F8F-8F18-DFC35042E8E4}"/>
              </a:ext>
            </a:extLst>
          </p:cNvPr>
          <p:cNvSpPr/>
          <p:nvPr/>
        </p:nvSpPr>
        <p:spPr>
          <a:xfrm>
            <a:off x="2178423" y="3629486"/>
            <a:ext cx="9651625" cy="10488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631B57E-5B0F-47C9-B909-7FCDAE33FC64}"/>
              </a:ext>
            </a:extLst>
          </p:cNvPr>
          <p:cNvSpPr/>
          <p:nvPr/>
        </p:nvSpPr>
        <p:spPr>
          <a:xfrm>
            <a:off x="2178424" y="2516325"/>
            <a:ext cx="9651626" cy="10488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2189807-B51D-44CA-BE5E-BBF7BA653C20}"/>
              </a:ext>
            </a:extLst>
          </p:cNvPr>
          <p:cNvSpPr/>
          <p:nvPr/>
        </p:nvSpPr>
        <p:spPr>
          <a:xfrm>
            <a:off x="2178423" y="1350834"/>
            <a:ext cx="9651627" cy="50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bg1">
                    <a:lumMod val="50000"/>
                  </a:schemeClr>
                </a:solidFill>
              </a:rPr>
              <a:t>※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</a:rPr>
              <a:t>本事業終了から数年後の中長期アウトカム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05DAA6F2-5D34-47C5-876B-12DE4DDDDB0B}"/>
              </a:ext>
            </a:extLst>
          </p:cNvPr>
          <p:cNvSpPr/>
          <p:nvPr/>
        </p:nvSpPr>
        <p:spPr>
          <a:xfrm>
            <a:off x="2178424" y="1933579"/>
            <a:ext cx="9651626" cy="50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bg1">
                    <a:lumMod val="50000"/>
                  </a:schemeClr>
                </a:solidFill>
              </a:rPr>
              <a:t>※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</a:rPr>
              <a:t>本事業終了後</a:t>
            </a:r>
            <a:r>
              <a:rPr kumimoji="1" lang="en-US" altLang="ja-JP" sz="1200" dirty="0">
                <a:solidFill>
                  <a:schemeClr val="bg1">
                    <a:lumMod val="50000"/>
                  </a:schemeClr>
                </a:solidFill>
              </a:rPr>
              <a:t>2024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</a:rPr>
              <a:t>年</a:t>
            </a:r>
            <a:r>
              <a:rPr kumimoji="1" lang="en-US" altLang="ja-JP" sz="1200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kumimoji="1" lang="ja-JP" altLang="en-US" sz="1200" dirty="0">
                <a:solidFill>
                  <a:schemeClr val="bg1">
                    <a:lumMod val="50000"/>
                  </a:schemeClr>
                </a:solidFill>
              </a:rPr>
              <a:t>月時点での短期アウトカム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E949096-9D9E-4AD9-807F-46FBB67DD342}"/>
              </a:ext>
            </a:extLst>
          </p:cNvPr>
          <p:cNvSpPr txBox="1"/>
          <p:nvPr/>
        </p:nvSpPr>
        <p:spPr>
          <a:xfrm>
            <a:off x="1830060" y="4905819"/>
            <a:ext cx="400110" cy="8270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/>
              <a:t>一年目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69E964B-1B09-49E1-9292-0355B3D98B72}"/>
              </a:ext>
            </a:extLst>
          </p:cNvPr>
          <p:cNvSpPr txBox="1"/>
          <p:nvPr/>
        </p:nvSpPr>
        <p:spPr>
          <a:xfrm>
            <a:off x="1807926" y="3780706"/>
            <a:ext cx="400110" cy="8270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1400" dirty="0"/>
              <a:t>Ⅱ</a:t>
            </a:r>
            <a:r>
              <a:rPr kumimoji="1" lang="ja-JP" altLang="en-US" sz="1400" dirty="0"/>
              <a:t>年目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F5EBB35-B47F-4DC0-A4BC-B2D5147C848E}"/>
              </a:ext>
            </a:extLst>
          </p:cNvPr>
          <p:cNvSpPr txBox="1"/>
          <p:nvPr/>
        </p:nvSpPr>
        <p:spPr>
          <a:xfrm>
            <a:off x="1830060" y="2752807"/>
            <a:ext cx="400110" cy="82709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400" dirty="0"/>
              <a:t>Ⅲ</a:t>
            </a:r>
            <a:r>
              <a:rPr kumimoji="1" lang="ja-JP" altLang="en-US" sz="1400" dirty="0"/>
              <a:t>年目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AF56610-C129-4862-B06B-E524CCEDCB8C}"/>
              </a:ext>
            </a:extLst>
          </p:cNvPr>
          <p:cNvSpPr/>
          <p:nvPr/>
        </p:nvSpPr>
        <p:spPr>
          <a:xfrm>
            <a:off x="2178421" y="742052"/>
            <a:ext cx="9651627" cy="50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>
                <a:solidFill>
                  <a:schemeClr val="bg1">
                    <a:lumMod val="50000"/>
                  </a:schemeClr>
                </a:solidFill>
              </a:rPr>
              <a:t>※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</a:rPr>
              <a:t>地域において目指す姿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987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55841DE8C017C4A9BB161424CF34574" ma:contentTypeVersion="13" ma:contentTypeDescription="新しいドキュメントを作成します。" ma:contentTypeScope="" ma:versionID="696402e2ad392178dab21f80b3e438af">
  <xsd:schema xmlns:xsd="http://www.w3.org/2001/XMLSchema" xmlns:xs="http://www.w3.org/2001/XMLSchema" xmlns:p="http://schemas.microsoft.com/office/2006/metadata/properties" xmlns:ns2="a1917cd3-b0df-4bea-821a-08ba9147063f" xmlns:ns3="7dd1fc52-43f4-4e45-8ca8-672e0e026ad6" targetNamespace="http://schemas.microsoft.com/office/2006/metadata/properties" ma:root="true" ma:fieldsID="f4137e286339f1e59464a4f7c4cbc5b1" ns2:_="" ns3:_="">
    <xsd:import namespace="a1917cd3-b0df-4bea-821a-08ba9147063f"/>
    <xsd:import namespace="7dd1fc52-43f4-4e45-8ca8-672e0e026a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17cd3-b0df-4bea-821a-08ba914706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1fc52-43f4-4e45-8ca8-672e0e026ad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DDB553-212A-4C7C-B652-81C8654576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17cd3-b0df-4bea-821a-08ba9147063f"/>
    <ds:schemaRef ds:uri="7dd1fc52-43f4-4e45-8ca8-672e0e026a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E6493A-971F-41E5-BAD6-468580593DA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43EE148-604F-46B8-9D21-B92CE7510C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102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明日丘 黒木</dc:creator>
  <cp:lastModifiedBy>黒木 明日丘</cp:lastModifiedBy>
  <cp:revision>1</cp:revision>
  <dcterms:created xsi:type="dcterms:W3CDTF">2021-03-25T03:19:53Z</dcterms:created>
  <dcterms:modified xsi:type="dcterms:W3CDTF">2021-05-07T09:47:15Z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0x010100055841DE8C017C4A9BB161424CF34574</vt:lpwstr>
  </property>
</Properties>
</file>